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67" autoAdjust="0"/>
    <p:restoredTop sz="95188" autoAdjust="0"/>
  </p:normalViewPr>
  <p:slideViewPr>
    <p:cSldViewPr showGuides="1">
      <p:cViewPr varScale="1">
        <p:scale>
          <a:sx n="75" d="100"/>
          <a:sy n="75" d="100"/>
        </p:scale>
        <p:origin x="176" y="9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29.07.24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[Toolbox]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[Start] Without Debugging</a:t>
            </a:r>
            <a:r>
              <a:rPr lang="bg-BG" sz="3200" dirty="0"/>
              <a:t> или натискаме </a:t>
            </a:r>
            <a:r>
              <a:rPr lang="en-US" sz="3200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Label, TextBox, Button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RadioButton, Checkbox, DateTimePicker, TabControl</a:t>
            </a:r>
            <a:endParaRPr lang="bg-BG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>
                <a:solidFill>
                  <a:schemeClr val="bg1"/>
                </a:solidFill>
              </a:rPr>
              <a:t>[Shift+F7]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>
                <a:solidFill>
                  <a:schemeClr val="bg1"/>
                </a:solidFill>
              </a:rPr>
              <a:t>[F7]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дата и 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избраната дата и 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позволените дати</a:t>
            </a:r>
            <a:endParaRPr lang="en-US" sz="2800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формата на</a:t>
            </a:r>
            <a:r>
              <a:rPr lang="en-US" sz="2800" dirty="0"/>
              <a:t> </a:t>
            </a:r>
            <a:r>
              <a:rPr lang="bg-BG" sz="2800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табове, които се показват</a:t>
            </a:r>
            <a:endParaRPr lang="en-US" altLang="en-US" sz="28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индекса на 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избрания таб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14701</TotalTime>
  <Words>2741</Words>
  <Application>Microsoft Macintosh PowerPoint</Application>
  <PresentationFormat>Widescreen</PresentationFormat>
  <Paragraphs>363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158</cp:revision>
  <dcterms:created xsi:type="dcterms:W3CDTF">2018-05-23T13:08:44Z</dcterms:created>
  <dcterms:modified xsi:type="dcterms:W3CDTF">2024-07-29T08:37:44Z</dcterms:modified>
  <cp:category/>
</cp:coreProperties>
</file>